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6" r:id="rId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0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image" Target="../media/image2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image" Target="../media/image2.png"/><Relationship Id="rId5" Type="http://schemas.openxmlformats.org/officeDocument/2006/relationships/image" Target="../media/image5.png"/><Relationship Id="rId4" Type="http://schemas.openxmlformats.org/officeDocument/2006/relationships/image" Target="../media/image6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0EE322E-0E58-4BE6-94D1-359E3233AB53}" type="doc">
      <dgm:prSet loTypeId="urn:microsoft.com/office/officeart/2005/8/layout/chevron2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tr-TR"/>
        </a:p>
      </dgm:t>
    </dgm:pt>
    <dgm:pt modelId="{F07E7D8D-49A2-4DC6-9B50-E620AA5AB1B8}">
      <dgm:prSet phldrT="[Metin]" phldr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tr-TR" dirty="0">
            <a:latin typeface="+mn-lt"/>
          </a:endParaRPr>
        </a:p>
      </dgm:t>
    </dgm:pt>
    <dgm:pt modelId="{32504850-BFED-47AA-A2E9-C650AD07C032}" type="parTrans" cxnId="{269E7138-61AC-455E-A719-43A3AD183577}">
      <dgm:prSet/>
      <dgm:spPr/>
      <dgm:t>
        <a:bodyPr/>
        <a:lstStyle/>
        <a:p>
          <a:endParaRPr lang="tr-TR"/>
        </a:p>
      </dgm:t>
    </dgm:pt>
    <dgm:pt modelId="{60BF56EB-69E0-4293-84DC-08D58AF8CE0F}" type="sibTrans" cxnId="{269E7138-61AC-455E-A719-43A3AD183577}">
      <dgm:prSet/>
      <dgm:spPr/>
      <dgm:t>
        <a:bodyPr/>
        <a:lstStyle/>
        <a:p>
          <a:endParaRPr lang="tr-TR"/>
        </a:p>
      </dgm:t>
    </dgm:pt>
    <dgm:pt modelId="{C76CF935-647B-4575-BE90-F1D630A8C611}">
      <dgm:prSet phldrT="[Metin]" custT="1"/>
      <dgm:spPr/>
      <dgm:t>
        <a:bodyPr/>
        <a:lstStyle/>
        <a:p>
          <a:r>
            <a:rPr lang="tr-TR" sz="2800" b="1" dirty="0" smtClean="0">
              <a:latin typeface="+mn-lt"/>
            </a:rPr>
            <a:t>Göktürk Alfabesi (</a:t>
          </a:r>
          <a:r>
            <a:rPr lang="tr-TR" sz="2800" b="1" i="0" dirty="0" smtClean="0">
              <a:latin typeface="+mn-lt"/>
            </a:rPr>
            <a:t>VII-IX. Yüzyıllar)</a:t>
          </a:r>
          <a:endParaRPr lang="tr-TR" sz="2800" b="1" dirty="0">
            <a:latin typeface="+mn-lt"/>
          </a:endParaRPr>
        </a:p>
      </dgm:t>
    </dgm:pt>
    <dgm:pt modelId="{22FB958E-C829-4F5C-866A-6DA5478CEB34}" type="parTrans" cxnId="{B26321EE-1C3E-40F2-BE8D-9D43465A09B9}">
      <dgm:prSet/>
      <dgm:spPr/>
      <dgm:t>
        <a:bodyPr/>
        <a:lstStyle/>
        <a:p>
          <a:endParaRPr lang="tr-TR"/>
        </a:p>
      </dgm:t>
    </dgm:pt>
    <dgm:pt modelId="{CED72592-D682-4495-AE62-F19605E123A4}" type="sibTrans" cxnId="{B26321EE-1C3E-40F2-BE8D-9D43465A09B9}">
      <dgm:prSet/>
      <dgm:spPr/>
      <dgm:t>
        <a:bodyPr/>
        <a:lstStyle/>
        <a:p>
          <a:endParaRPr lang="tr-TR"/>
        </a:p>
      </dgm:t>
    </dgm:pt>
    <dgm:pt modelId="{A16ACFE6-E374-4A1A-A593-2605F1379120}">
      <dgm:prSet phldrT="[Metin]" phldr="1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tr-TR" dirty="0">
            <a:latin typeface="+mn-lt"/>
          </a:endParaRPr>
        </a:p>
      </dgm:t>
    </dgm:pt>
    <dgm:pt modelId="{176D15A6-B7FE-4B4D-82EB-91BBE8226058}" type="parTrans" cxnId="{9B77A0A3-EE65-47ED-B897-30D6372B8C5F}">
      <dgm:prSet/>
      <dgm:spPr/>
      <dgm:t>
        <a:bodyPr/>
        <a:lstStyle/>
        <a:p>
          <a:endParaRPr lang="tr-TR"/>
        </a:p>
      </dgm:t>
    </dgm:pt>
    <dgm:pt modelId="{1B8D6F8A-F47F-4BB7-93D9-9692A8BE7746}" type="sibTrans" cxnId="{9B77A0A3-EE65-47ED-B897-30D6372B8C5F}">
      <dgm:prSet/>
      <dgm:spPr/>
      <dgm:t>
        <a:bodyPr/>
        <a:lstStyle/>
        <a:p>
          <a:endParaRPr lang="tr-TR"/>
        </a:p>
      </dgm:t>
    </dgm:pt>
    <dgm:pt modelId="{DF4AFBDB-0A4C-4531-A7EC-311809A7BC5F}">
      <dgm:prSet phldrT="[Metin]" custT="1"/>
      <dgm:spPr/>
      <dgm:t>
        <a:bodyPr/>
        <a:lstStyle/>
        <a:p>
          <a:r>
            <a:rPr lang="tr-TR" sz="2800" b="1" dirty="0" smtClean="0">
              <a:latin typeface="+mn-lt"/>
            </a:rPr>
            <a:t>Uygur Alfabesi (</a:t>
          </a:r>
          <a:r>
            <a:rPr lang="tr-TR" sz="2800" b="1" i="0" dirty="0" smtClean="0">
              <a:latin typeface="+mn-lt"/>
            </a:rPr>
            <a:t>VIII-XVIII.y.y)</a:t>
          </a:r>
          <a:endParaRPr lang="tr-TR" sz="2800" b="1" dirty="0">
            <a:latin typeface="+mn-lt"/>
          </a:endParaRPr>
        </a:p>
      </dgm:t>
    </dgm:pt>
    <dgm:pt modelId="{EBB21DE7-401C-44C7-8D3C-A96D6C92E144}" type="parTrans" cxnId="{B1DF3402-009A-44C7-A8E9-A0595AE18F1B}">
      <dgm:prSet/>
      <dgm:spPr/>
      <dgm:t>
        <a:bodyPr/>
        <a:lstStyle/>
        <a:p>
          <a:endParaRPr lang="tr-TR"/>
        </a:p>
      </dgm:t>
    </dgm:pt>
    <dgm:pt modelId="{D9975A2A-B5BB-44BC-AB4A-EDB238FEA42B}" type="sibTrans" cxnId="{B1DF3402-009A-44C7-A8E9-A0595AE18F1B}">
      <dgm:prSet/>
      <dgm:spPr/>
      <dgm:t>
        <a:bodyPr/>
        <a:lstStyle/>
        <a:p>
          <a:endParaRPr lang="tr-TR"/>
        </a:p>
      </dgm:t>
    </dgm:pt>
    <dgm:pt modelId="{1B25C250-7043-4F92-A30A-37C3E3D36A1C}">
      <dgm:prSet phldrT="[Metin]" phldr="1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endParaRPr lang="tr-TR" dirty="0">
            <a:latin typeface="+mn-lt"/>
          </a:endParaRPr>
        </a:p>
      </dgm:t>
    </dgm:pt>
    <dgm:pt modelId="{DA7F7F05-3408-4C19-BE5E-64838B9A1545}" type="parTrans" cxnId="{6BBDAB3F-6184-490A-BF84-3C25B1EA8ABE}">
      <dgm:prSet/>
      <dgm:spPr/>
      <dgm:t>
        <a:bodyPr/>
        <a:lstStyle/>
        <a:p>
          <a:endParaRPr lang="tr-TR"/>
        </a:p>
      </dgm:t>
    </dgm:pt>
    <dgm:pt modelId="{CF21ED17-48B6-41DA-BB04-672301B7702A}" type="sibTrans" cxnId="{6BBDAB3F-6184-490A-BF84-3C25B1EA8ABE}">
      <dgm:prSet/>
      <dgm:spPr/>
      <dgm:t>
        <a:bodyPr/>
        <a:lstStyle/>
        <a:p>
          <a:endParaRPr lang="tr-TR"/>
        </a:p>
      </dgm:t>
    </dgm:pt>
    <dgm:pt modelId="{26026313-69CF-440A-A577-C0DD375C7410}">
      <dgm:prSet phldrT="[Metin]"/>
      <dgm:spPr/>
      <dgm:t>
        <a:bodyPr/>
        <a:lstStyle/>
        <a:p>
          <a:endParaRPr lang="tr-TR" sz="2300" dirty="0">
            <a:latin typeface="+mn-lt"/>
          </a:endParaRPr>
        </a:p>
      </dgm:t>
    </dgm:pt>
    <dgm:pt modelId="{0C5C1973-3C65-415E-98BC-EEBEAC1D9E8D}" type="parTrans" cxnId="{F5EA8D46-86E0-471A-B7E6-D2CB2C1100A0}">
      <dgm:prSet/>
      <dgm:spPr/>
      <dgm:t>
        <a:bodyPr/>
        <a:lstStyle/>
        <a:p>
          <a:endParaRPr lang="tr-TR"/>
        </a:p>
      </dgm:t>
    </dgm:pt>
    <dgm:pt modelId="{530E4A0D-8B3C-454A-81B2-69E37DEBC364}" type="sibTrans" cxnId="{F5EA8D46-86E0-471A-B7E6-D2CB2C1100A0}">
      <dgm:prSet/>
      <dgm:spPr/>
      <dgm:t>
        <a:bodyPr/>
        <a:lstStyle/>
        <a:p>
          <a:endParaRPr lang="tr-TR"/>
        </a:p>
      </dgm:t>
    </dgm:pt>
    <dgm:pt modelId="{346060ED-3615-4275-A5B9-7099826BF118}">
      <dgm:prSet phldrT="[Metin]" custT="1"/>
      <dgm:spPr/>
      <dgm:t>
        <a:bodyPr/>
        <a:lstStyle/>
        <a:p>
          <a:r>
            <a:rPr lang="tr-TR" sz="2800" b="1" dirty="0" smtClean="0">
              <a:latin typeface="+mn-lt"/>
            </a:rPr>
            <a:t>Latin Alfabesi(</a:t>
          </a:r>
          <a:r>
            <a:rPr lang="tr-TR" sz="2800" b="1" i="0" dirty="0" smtClean="0">
              <a:latin typeface="+mn-lt"/>
            </a:rPr>
            <a:t>XX. yüzyıl başlarından itibaren)</a:t>
          </a:r>
          <a:endParaRPr lang="tr-TR" sz="2800" b="1" dirty="0">
            <a:latin typeface="+mn-lt"/>
          </a:endParaRPr>
        </a:p>
      </dgm:t>
    </dgm:pt>
    <dgm:pt modelId="{86C5A4BD-73AB-4C30-A42E-9F7F9FE7D0CC}" type="parTrans" cxnId="{88AE9CEB-1EDB-4824-9B99-8CF3C657A9CE}">
      <dgm:prSet/>
      <dgm:spPr/>
      <dgm:t>
        <a:bodyPr/>
        <a:lstStyle/>
        <a:p>
          <a:endParaRPr lang="tr-TR"/>
        </a:p>
      </dgm:t>
    </dgm:pt>
    <dgm:pt modelId="{6E074FB1-A936-40B4-AFAD-777A33053092}" type="sibTrans" cxnId="{88AE9CEB-1EDB-4824-9B99-8CF3C657A9CE}">
      <dgm:prSet/>
      <dgm:spPr/>
      <dgm:t>
        <a:bodyPr/>
        <a:lstStyle/>
        <a:p>
          <a:endParaRPr lang="tr-TR"/>
        </a:p>
      </dgm:t>
    </dgm:pt>
    <dgm:pt modelId="{D09C0B93-7B40-41A1-A765-AD6F8D4EB0B9}">
      <dgm:prSet phldrT="[Metin]"/>
      <dgm:spPr>
        <a:blipFill rotWithShape="0">
          <a:blip xmlns:r="http://schemas.openxmlformats.org/officeDocument/2006/relationships" r:embed="rId4"/>
          <a:stretch>
            <a:fillRect/>
          </a:stretch>
        </a:blipFill>
      </dgm:spPr>
      <dgm:t>
        <a:bodyPr/>
        <a:lstStyle/>
        <a:p>
          <a:endParaRPr lang="tr-TR" dirty="0">
            <a:latin typeface="+mn-lt"/>
          </a:endParaRPr>
        </a:p>
      </dgm:t>
    </dgm:pt>
    <dgm:pt modelId="{CEC467B0-64DB-45EB-96AF-718A5BA127D5}" type="parTrans" cxnId="{579709FC-0B51-4F58-AA0D-F46AC89F3BA1}">
      <dgm:prSet/>
      <dgm:spPr/>
      <dgm:t>
        <a:bodyPr/>
        <a:lstStyle/>
        <a:p>
          <a:endParaRPr lang="tr-TR"/>
        </a:p>
      </dgm:t>
    </dgm:pt>
    <dgm:pt modelId="{A161CB95-2D4A-43F9-9EDE-AB58DA8E7114}" type="sibTrans" cxnId="{579709FC-0B51-4F58-AA0D-F46AC89F3BA1}">
      <dgm:prSet/>
      <dgm:spPr/>
      <dgm:t>
        <a:bodyPr/>
        <a:lstStyle/>
        <a:p>
          <a:endParaRPr lang="tr-TR"/>
        </a:p>
      </dgm:t>
    </dgm:pt>
    <dgm:pt modelId="{8A3C7133-4A9A-46F5-B4D2-8D2417D906A1}">
      <dgm:prSet custT="1"/>
      <dgm:spPr/>
      <dgm:t>
        <a:bodyPr/>
        <a:lstStyle/>
        <a:p>
          <a:r>
            <a:rPr lang="tr-TR" sz="2800" b="1" dirty="0" smtClean="0">
              <a:latin typeface="+mn-lt"/>
            </a:rPr>
            <a:t>Kiril Alfabesi (</a:t>
          </a:r>
          <a:r>
            <a:rPr lang="tr-TR" sz="2800" b="1" i="0" dirty="0" smtClean="0">
              <a:latin typeface="+mn-lt"/>
            </a:rPr>
            <a:t>XX. yüzyıl başlarından itibaren)</a:t>
          </a:r>
          <a:endParaRPr lang="tr-TR" sz="2800" b="1" dirty="0">
            <a:latin typeface="+mn-lt"/>
          </a:endParaRPr>
        </a:p>
      </dgm:t>
    </dgm:pt>
    <dgm:pt modelId="{6168C314-DEAD-4C64-A96B-B14B87BF2FE0}" type="parTrans" cxnId="{6F1F6A54-226D-42AD-A393-68018B50AD30}">
      <dgm:prSet/>
      <dgm:spPr/>
      <dgm:t>
        <a:bodyPr/>
        <a:lstStyle/>
        <a:p>
          <a:endParaRPr lang="tr-TR"/>
        </a:p>
      </dgm:t>
    </dgm:pt>
    <dgm:pt modelId="{0B0BA072-A163-4D75-937A-2BCCCB33DE89}" type="sibTrans" cxnId="{6F1F6A54-226D-42AD-A393-68018B50AD30}">
      <dgm:prSet/>
      <dgm:spPr/>
      <dgm:t>
        <a:bodyPr/>
        <a:lstStyle/>
        <a:p>
          <a:endParaRPr lang="tr-TR"/>
        </a:p>
      </dgm:t>
    </dgm:pt>
    <dgm:pt modelId="{643FC5ED-AB15-41B7-B90C-C8B550F75806}">
      <dgm:prSet phldrT="[Metin]"/>
      <dgm:spPr>
        <a:blipFill rotWithShape="0">
          <a:blip xmlns:r="http://schemas.openxmlformats.org/officeDocument/2006/relationships" r:embed="rId5"/>
          <a:stretch>
            <a:fillRect/>
          </a:stretch>
        </a:blipFill>
      </dgm:spPr>
      <dgm:t>
        <a:bodyPr/>
        <a:lstStyle/>
        <a:p>
          <a:endParaRPr lang="tr-TR" dirty="0">
            <a:latin typeface="+mn-lt"/>
          </a:endParaRPr>
        </a:p>
      </dgm:t>
    </dgm:pt>
    <dgm:pt modelId="{2253C3BF-2AAB-4753-A383-51D27E758DAD}" type="parTrans" cxnId="{9B64930D-F133-482E-8592-5F189049CB42}">
      <dgm:prSet/>
      <dgm:spPr/>
      <dgm:t>
        <a:bodyPr/>
        <a:lstStyle/>
        <a:p>
          <a:endParaRPr lang="tr-TR"/>
        </a:p>
      </dgm:t>
    </dgm:pt>
    <dgm:pt modelId="{DA4CB1AF-B538-42EA-BAA5-3EA86D97D0F0}" type="sibTrans" cxnId="{9B64930D-F133-482E-8592-5F189049CB42}">
      <dgm:prSet/>
      <dgm:spPr/>
      <dgm:t>
        <a:bodyPr/>
        <a:lstStyle/>
        <a:p>
          <a:endParaRPr lang="tr-TR"/>
        </a:p>
      </dgm:t>
    </dgm:pt>
    <dgm:pt modelId="{EE3A441E-989E-493F-821D-79027329668F}">
      <dgm:prSet custT="1"/>
      <dgm:spPr/>
      <dgm:t>
        <a:bodyPr/>
        <a:lstStyle/>
        <a:p>
          <a:r>
            <a:rPr lang="tr-TR" sz="2800" b="1" dirty="0" smtClean="0">
              <a:latin typeface="+mn-lt"/>
              <a:cs typeface="Aharoni" pitchFamily="2" charset="-79"/>
            </a:rPr>
            <a:t>Arap Alfabesi(</a:t>
          </a:r>
          <a:r>
            <a:rPr lang="tr-TR" sz="2800" b="1" i="0" dirty="0" smtClean="0">
              <a:latin typeface="+mn-lt"/>
              <a:cs typeface="Aharoni" pitchFamily="2" charset="-79"/>
            </a:rPr>
            <a:t>XI-XX. Yüzyıllar)</a:t>
          </a:r>
          <a:endParaRPr lang="tr-TR" sz="2800" b="1" dirty="0">
            <a:latin typeface="+mn-lt"/>
            <a:cs typeface="Aharoni" pitchFamily="2" charset="-79"/>
          </a:endParaRPr>
        </a:p>
      </dgm:t>
    </dgm:pt>
    <dgm:pt modelId="{F503B193-F1C3-449F-B365-3B3B19ABBAC0}" type="parTrans" cxnId="{66532961-26AB-4B54-A5CF-84EBD79528FC}">
      <dgm:prSet/>
      <dgm:spPr/>
      <dgm:t>
        <a:bodyPr/>
        <a:lstStyle/>
        <a:p>
          <a:endParaRPr lang="tr-TR"/>
        </a:p>
      </dgm:t>
    </dgm:pt>
    <dgm:pt modelId="{D9CD3497-F4C9-446F-B577-5AE59010C289}" type="sibTrans" cxnId="{66532961-26AB-4B54-A5CF-84EBD79528FC}">
      <dgm:prSet/>
      <dgm:spPr/>
      <dgm:t>
        <a:bodyPr/>
        <a:lstStyle/>
        <a:p>
          <a:endParaRPr lang="tr-TR"/>
        </a:p>
      </dgm:t>
    </dgm:pt>
    <dgm:pt modelId="{A682A088-2E6C-4975-98A5-A6DF550AAD8A}" type="pres">
      <dgm:prSet presAssocID="{30EE322E-0E58-4BE6-94D1-359E3233AB53}" presName="linearFlow" presStyleCnt="0">
        <dgm:presLayoutVars>
          <dgm:dir/>
          <dgm:animLvl val="lvl"/>
          <dgm:resizeHandles val="exact"/>
        </dgm:presLayoutVars>
      </dgm:prSet>
      <dgm:spPr/>
    </dgm:pt>
    <dgm:pt modelId="{DC7E4E0E-1B3C-443E-B323-E7913A778DDA}" type="pres">
      <dgm:prSet presAssocID="{F07E7D8D-49A2-4DC6-9B50-E620AA5AB1B8}" presName="composite" presStyleCnt="0"/>
      <dgm:spPr/>
    </dgm:pt>
    <dgm:pt modelId="{407D60BE-70DD-4F14-9915-8978736F06B5}" type="pres">
      <dgm:prSet presAssocID="{F07E7D8D-49A2-4DC6-9B50-E620AA5AB1B8}" presName="parentText" presStyleLbl="alignNode1" presStyleIdx="0" presStyleCnt="5" custScaleX="195253" custLinFactNeighborX="-66260" custLinFactNeighborY="5355">
        <dgm:presLayoutVars>
          <dgm:chMax val="1"/>
          <dgm:bulletEnabled val="1"/>
        </dgm:presLayoutVars>
      </dgm:prSet>
      <dgm:spPr/>
    </dgm:pt>
    <dgm:pt modelId="{3596E161-3D98-4AF7-988A-68F358357D55}" type="pres">
      <dgm:prSet presAssocID="{F07E7D8D-49A2-4DC6-9B50-E620AA5AB1B8}" presName="descendantText" presStyleLbl="alignAcc1" presStyleIdx="0" presStyleCnt="5" custLinFactNeighborX="-605" custLinFactNeighborY="823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D2698C4-E645-47AD-AA60-9E2105E3B59A}" type="pres">
      <dgm:prSet presAssocID="{60BF56EB-69E0-4293-84DC-08D58AF8CE0F}" presName="sp" presStyleCnt="0"/>
      <dgm:spPr/>
    </dgm:pt>
    <dgm:pt modelId="{8A510A02-EF1F-4ECE-8937-562470743705}" type="pres">
      <dgm:prSet presAssocID="{A16ACFE6-E374-4A1A-A593-2605F1379120}" presName="composite" presStyleCnt="0"/>
      <dgm:spPr/>
    </dgm:pt>
    <dgm:pt modelId="{8D661C79-DCA6-46FC-AB2F-50ADC412C8CC}" type="pres">
      <dgm:prSet presAssocID="{A16ACFE6-E374-4A1A-A593-2605F1379120}" presName="parentText" presStyleLbl="alignNode1" presStyleIdx="1" presStyleCnt="5" custScaleX="202915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0CFF175-608C-4E6E-8BBA-124F04B33050}" type="pres">
      <dgm:prSet presAssocID="{A16ACFE6-E374-4A1A-A593-2605F1379120}" presName="descendantText" presStyleLbl="alignAcc1" presStyleIdx="1" presStyleCnt="5" custLinFactNeighborX="728" custLinFactNeighborY="773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3B2AC34-5D5D-46D7-96CF-6396F35E1AB8}" type="pres">
      <dgm:prSet presAssocID="{1B8D6F8A-F47F-4BB7-93D9-9692A8BE7746}" presName="sp" presStyleCnt="0"/>
      <dgm:spPr/>
    </dgm:pt>
    <dgm:pt modelId="{4F7E9264-1EC5-4247-96A7-708748E7E40B}" type="pres">
      <dgm:prSet presAssocID="{1B25C250-7043-4F92-A30A-37C3E3D36A1C}" presName="composite" presStyleCnt="0"/>
      <dgm:spPr/>
    </dgm:pt>
    <dgm:pt modelId="{AC0E1769-8072-4759-8724-923BBEB4B3C2}" type="pres">
      <dgm:prSet presAssocID="{1B25C250-7043-4F92-A30A-37C3E3D36A1C}" presName="parentText" presStyleLbl="alignNode1" presStyleIdx="2" presStyleCnt="5" custScaleX="202515" custLinFactNeighborX="17865" custLinFactNeighborY="5619">
        <dgm:presLayoutVars>
          <dgm:chMax val="1"/>
          <dgm:bulletEnabled val="1"/>
        </dgm:presLayoutVars>
      </dgm:prSet>
      <dgm:spPr/>
    </dgm:pt>
    <dgm:pt modelId="{77BC10AD-36D9-4FB7-976D-1B345F46B1E8}" type="pres">
      <dgm:prSet presAssocID="{1B25C250-7043-4F92-A30A-37C3E3D36A1C}" presName="descendantText" presStyleLbl="alignAcc1" presStyleIdx="2" presStyleCnt="5" custLinFactNeighborX="0" custLinFactNeighborY="723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1B2AC07-4C5B-4B73-AD20-A654388F937A}" type="pres">
      <dgm:prSet presAssocID="{CF21ED17-48B6-41DA-BB04-672301B7702A}" presName="sp" presStyleCnt="0"/>
      <dgm:spPr/>
    </dgm:pt>
    <dgm:pt modelId="{99A680B0-EB45-4FF1-9830-3CD7F20026C2}" type="pres">
      <dgm:prSet presAssocID="{643FC5ED-AB15-41B7-B90C-C8B550F75806}" presName="composite" presStyleCnt="0"/>
      <dgm:spPr/>
    </dgm:pt>
    <dgm:pt modelId="{BFEDEBF1-E328-4BF6-B314-917BF509D6B5}" type="pres">
      <dgm:prSet presAssocID="{643FC5ED-AB15-41B7-B90C-C8B550F75806}" presName="parentText" presStyleLbl="alignNode1" presStyleIdx="3" presStyleCnt="5" custScaleX="199639">
        <dgm:presLayoutVars>
          <dgm:chMax val="1"/>
          <dgm:bulletEnabled val="1"/>
        </dgm:presLayoutVars>
      </dgm:prSet>
      <dgm:spPr/>
    </dgm:pt>
    <dgm:pt modelId="{86EF4EF3-A101-4F54-B741-310007AF8640}" type="pres">
      <dgm:prSet presAssocID="{643FC5ED-AB15-41B7-B90C-C8B550F75806}" presName="descendantText" presStyleLbl="alignAcc1" presStyleIdx="3" presStyleCnt="5" custLinFactNeighborX="0" custLinFactNeighborY="-1069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CE68B51-637A-4CE7-B058-213ED00D8DF9}" type="pres">
      <dgm:prSet presAssocID="{DA4CB1AF-B538-42EA-BAA5-3EA86D97D0F0}" presName="sp" presStyleCnt="0"/>
      <dgm:spPr/>
    </dgm:pt>
    <dgm:pt modelId="{C6923D24-77F5-4879-B868-F42E4160494F}" type="pres">
      <dgm:prSet presAssocID="{D09C0B93-7B40-41A1-A765-AD6F8D4EB0B9}" presName="composite" presStyleCnt="0"/>
      <dgm:spPr/>
    </dgm:pt>
    <dgm:pt modelId="{5655CA95-2647-44A2-9838-193DE1FF05ED}" type="pres">
      <dgm:prSet presAssocID="{D09C0B93-7B40-41A1-A765-AD6F8D4EB0B9}" presName="parentText" presStyleLbl="alignNode1" presStyleIdx="4" presStyleCnt="5" custScaleX="206791">
        <dgm:presLayoutVars>
          <dgm:chMax val="1"/>
          <dgm:bulletEnabled val="1"/>
        </dgm:presLayoutVars>
      </dgm:prSet>
      <dgm:spPr/>
    </dgm:pt>
    <dgm:pt modelId="{EED88A22-5C28-490D-819B-1E35F66A8949}" type="pres">
      <dgm:prSet presAssocID="{D09C0B93-7B40-41A1-A765-AD6F8D4EB0B9}" presName="descendantText" presStyleLbl="alignAcc1" presStyleIdx="4" presStyleCnt="5" custLinFactNeighborX="-71" custLinFactNeighborY="69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B26321EE-1C3E-40F2-BE8D-9D43465A09B9}" srcId="{F07E7D8D-49A2-4DC6-9B50-E620AA5AB1B8}" destId="{C76CF935-647B-4575-BE90-F1D630A8C611}" srcOrd="0" destOrd="0" parTransId="{22FB958E-C829-4F5C-866A-6DA5478CEB34}" sibTransId="{CED72592-D682-4495-AE62-F19605E123A4}"/>
    <dgm:cxn modelId="{0E9A81AD-C8E9-43C3-87A8-92A7C424658A}" type="presOf" srcId="{C76CF935-647B-4575-BE90-F1D630A8C611}" destId="{3596E161-3D98-4AF7-988A-68F358357D55}" srcOrd="0" destOrd="0" presId="urn:microsoft.com/office/officeart/2005/8/layout/chevron2"/>
    <dgm:cxn modelId="{15DDB1C5-A306-4C04-87F5-38915C597871}" type="presOf" srcId="{F07E7D8D-49A2-4DC6-9B50-E620AA5AB1B8}" destId="{407D60BE-70DD-4F14-9915-8978736F06B5}" srcOrd="0" destOrd="0" presId="urn:microsoft.com/office/officeart/2005/8/layout/chevron2"/>
    <dgm:cxn modelId="{7B94CEAF-689E-453E-9BBF-4BDC00BEE9D4}" type="presOf" srcId="{26026313-69CF-440A-A577-C0DD375C7410}" destId="{EED88A22-5C28-490D-819B-1E35F66A8949}" srcOrd="0" destOrd="0" presId="urn:microsoft.com/office/officeart/2005/8/layout/chevron2"/>
    <dgm:cxn modelId="{1013E422-B874-4A9C-B8C0-05C635940531}" type="presOf" srcId="{346060ED-3615-4275-A5B9-7099826BF118}" destId="{EED88A22-5C28-490D-819B-1E35F66A8949}" srcOrd="0" destOrd="1" presId="urn:microsoft.com/office/officeart/2005/8/layout/chevron2"/>
    <dgm:cxn modelId="{88AE9CEB-1EDB-4824-9B99-8CF3C657A9CE}" srcId="{D09C0B93-7B40-41A1-A765-AD6F8D4EB0B9}" destId="{346060ED-3615-4275-A5B9-7099826BF118}" srcOrd="1" destOrd="0" parTransId="{86C5A4BD-73AB-4C30-A42E-9F7F9FE7D0CC}" sibTransId="{6E074FB1-A936-40B4-AFAD-777A33053092}"/>
    <dgm:cxn modelId="{6F1F6A54-226D-42AD-A393-68018B50AD30}" srcId="{1B25C250-7043-4F92-A30A-37C3E3D36A1C}" destId="{8A3C7133-4A9A-46F5-B4D2-8D2417D906A1}" srcOrd="0" destOrd="0" parTransId="{6168C314-DEAD-4C64-A96B-B14B87BF2FE0}" sibTransId="{0B0BA072-A163-4D75-937A-2BCCCB33DE89}"/>
    <dgm:cxn modelId="{A7267752-1A8B-4079-863A-0D9CAA559430}" type="presOf" srcId="{30EE322E-0E58-4BE6-94D1-359E3233AB53}" destId="{A682A088-2E6C-4975-98A5-A6DF550AAD8A}" srcOrd="0" destOrd="0" presId="urn:microsoft.com/office/officeart/2005/8/layout/chevron2"/>
    <dgm:cxn modelId="{EF255A87-01A6-40FB-B09A-404449248A87}" type="presOf" srcId="{EE3A441E-989E-493F-821D-79027329668F}" destId="{86EF4EF3-A101-4F54-B741-310007AF8640}" srcOrd="0" destOrd="0" presId="urn:microsoft.com/office/officeart/2005/8/layout/chevron2"/>
    <dgm:cxn modelId="{B1DF3402-009A-44C7-A8E9-A0595AE18F1B}" srcId="{A16ACFE6-E374-4A1A-A593-2605F1379120}" destId="{DF4AFBDB-0A4C-4531-A7EC-311809A7BC5F}" srcOrd="0" destOrd="0" parTransId="{EBB21DE7-401C-44C7-8D3C-A96D6C92E144}" sibTransId="{D9975A2A-B5BB-44BC-AB4A-EDB238FEA42B}"/>
    <dgm:cxn modelId="{1A63C883-5B91-4957-ACCE-AEAB7CDD6E7B}" type="presOf" srcId="{8A3C7133-4A9A-46F5-B4D2-8D2417D906A1}" destId="{77BC10AD-36D9-4FB7-976D-1B345F46B1E8}" srcOrd="0" destOrd="0" presId="urn:microsoft.com/office/officeart/2005/8/layout/chevron2"/>
    <dgm:cxn modelId="{579709FC-0B51-4F58-AA0D-F46AC89F3BA1}" srcId="{30EE322E-0E58-4BE6-94D1-359E3233AB53}" destId="{D09C0B93-7B40-41A1-A765-AD6F8D4EB0B9}" srcOrd="4" destOrd="0" parTransId="{CEC467B0-64DB-45EB-96AF-718A5BA127D5}" sibTransId="{A161CB95-2D4A-43F9-9EDE-AB58DA8E7114}"/>
    <dgm:cxn modelId="{9B77A0A3-EE65-47ED-B897-30D6372B8C5F}" srcId="{30EE322E-0E58-4BE6-94D1-359E3233AB53}" destId="{A16ACFE6-E374-4A1A-A593-2605F1379120}" srcOrd="1" destOrd="0" parTransId="{176D15A6-B7FE-4B4D-82EB-91BBE8226058}" sibTransId="{1B8D6F8A-F47F-4BB7-93D9-9692A8BE7746}"/>
    <dgm:cxn modelId="{F5EA8D46-86E0-471A-B7E6-D2CB2C1100A0}" srcId="{D09C0B93-7B40-41A1-A765-AD6F8D4EB0B9}" destId="{26026313-69CF-440A-A577-C0DD375C7410}" srcOrd="0" destOrd="0" parTransId="{0C5C1973-3C65-415E-98BC-EEBEAC1D9E8D}" sibTransId="{530E4A0D-8B3C-454A-81B2-69E37DEBC364}"/>
    <dgm:cxn modelId="{66532961-26AB-4B54-A5CF-84EBD79528FC}" srcId="{643FC5ED-AB15-41B7-B90C-C8B550F75806}" destId="{EE3A441E-989E-493F-821D-79027329668F}" srcOrd="0" destOrd="0" parTransId="{F503B193-F1C3-449F-B365-3B3B19ABBAC0}" sibTransId="{D9CD3497-F4C9-446F-B577-5AE59010C289}"/>
    <dgm:cxn modelId="{80A7A01D-E4D9-426A-A56F-A3E3763E2AA1}" type="presOf" srcId="{643FC5ED-AB15-41B7-B90C-C8B550F75806}" destId="{BFEDEBF1-E328-4BF6-B314-917BF509D6B5}" srcOrd="0" destOrd="0" presId="urn:microsoft.com/office/officeart/2005/8/layout/chevron2"/>
    <dgm:cxn modelId="{6BBDAB3F-6184-490A-BF84-3C25B1EA8ABE}" srcId="{30EE322E-0E58-4BE6-94D1-359E3233AB53}" destId="{1B25C250-7043-4F92-A30A-37C3E3D36A1C}" srcOrd="2" destOrd="0" parTransId="{DA7F7F05-3408-4C19-BE5E-64838B9A1545}" sibTransId="{CF21ED17-48B6-41DA-BB04-672301B7702A}"/>
    <dgm:cxn modelId="{A842B42D-5226-4098-A333-A97C1C43BC14}" type="presOf" srcId="{A16ACFE6-E374-4A1A-A593-2605F1379120}" destId="{8D661C79-DCA6-46FC-AB2F-50ADC412C8CC}" srcOrd="0" destOrd="0" presId="urn:microsoft.com/office/officeart/2005/8/layout/chevron2"/>
    <dgm:cxn modelId="{30812BC4-02F9-4165-98B8-EBCEFDD06E63}" type="presOf" srcId="{1B25C250-7043-4F92-A30A-37C3E3D36A1C}" destId="{AC0E1769-8072-4759-8724-923BBEB4B3C2}" srcOrd="0" destOrd="0" presId="urn:microsoft.com/office/officeart/2005/8/layout/chevron2"/>
    <dgm:cxn modelId="{99376F28-AB38-4BCB-88A5-F00BD26AF3C7}" type="presOf" srcId="{D09C0B93-7B40-41A1-A765-AD6F8D4EB0B9}" destId="{5655CA95-2647-44A2-9838-193DE1FF05ED}" srcOrd="0" destOrd="0" presId="urn:microsoft.com/office/officeart/2005/8/layout/chevron2"/>
    <dgm:cxn modelId="{9B64930D-F133-482E-8592-5F189049CB42}" srcId="{30EE322E-0E58-4BE6-94D1-359E3233AB53}" destId="{643FC5ED-AB15-41B7-B90C-C8B550F75806}" srcOrd="3" destOrd="0" parTransId="{2253C3BF-2AAB-4753-A383-51D27E758DAD}" sibTransId="{DA4CB1AF-B538-42EA-BAA5-3EA86D97D0F0}"/>
    <dgm:cxn modelId="{269E7138-61AC-455E-A719-43A3AD183577}" srcId="{30EE322E-0E58-4BE6-94D1-359E3233AB53}" destId="{F07E7D8D-49A2-4DC6-9B50-E620AA5AB1B8}" srcOrd="0" destOrd="0" parTransId="{32504850-BFED-47AA-A2E9-C650AD07C032}" sibTransId="{60BF56EB-69E0-4293-84DC-08D58AF8CE0F}"/>
    <dgm:cxn modelId="{8FE7E4DE-5BA4-457E-A52E-F9E69EB5DBBC}" type="presOf" srcId="{DF4AFBDB-0A4C-4531-A7EC-311809A7BC5F}" destId="{80CFF175-608C-4E6E-8BBA-124F04B33050}" srcOrd="0" destOrd="0" presId="urn:microsoft.com/office/officeart/2005/8/layout/chevron2"/>
    <dgm:cxn modelId="{1B2E8FDD-D658-4213-9A37-5A85CC4AC195}" type="presParOf" srcId="{A682A088-2E6C-4975-98A5-A6DF550AAD8A}" destId="{DC7E4E0E-1B3C-443E-B323-E7913A778DDA}" srcOrd="0" destOrd="0" presId="urn:microsoft.com/office/officeart/2005/8/layout/chevron2"/>
    <dgm:cxn modelId="{C5C50BBF-62B8-41A8-B801-AB54FC956147}" type="presParOf" srcId="{DC7E4E0E-1B3C-443E-B323-E7913A778DDA}" destId="{407D60BE-70DD-4F14-9915-8978736F06B5}" srcOrd="0" destOrd="0" presId="urn:microsoft.com/office/officeart/2005/8/layout/chevron2"/>
    <dgm:cxn modelId="{6515EABB-7A0A-422F-AA2B-7CFFB323220C}" type="presParOf" srcId="{DC7E4E0E-1B3C-443E-B323-E7913A778DDA}" destId="{3596E161-3D98-4AF7-988A-68F358357D55}" srcOrd="1" destOrd="0" presId="urn:microsoft.com/office/officeart/2005/8/layout/chevron2"/>
    <dgm:cxn modelId="{C565788E-5CA3-44B6-A60C-47F4B1CB15E7}" type="presParOf" srcId="{A682A088-2E6C-4975-98A5-A6DF550AAD8A}" destId="{FD2698C4-E645-47AD-AA60-9E2105E3B59A}" srcOrd="1" destOrd="0" presId="urn:microsoft.com/office/officeart/2005/8/layout/chevron2"/>
    <dgm:cxn modelId="{D612EC7F-BBBD-4D60-89FF-1027A24176A3}" type="presParOf" srcId="{A682A088-2E6C-4975-98A5-A6DF550AAD8A}" destId="{8A510A02-EF1F-4ECE-8937-562470743705}" srcOrd="2" destOrd="0" presId="urn:microsoft.com/office/officeart/2005/8/layout/chevron2"/>
    <dgm:cxn modelId="{C111CE3F-58CC-430E-AA57-11D86B32EF22}" type="presParOf" srcId="{8A510A02-EF1F-4ECE-8937-562470743705}" destId="{8D661C79-DCA6-46FC-AB2F-50ADC412C8CC}" srcOrd="0" destOrd="0" presId="urn:microsoft.com/office/officeart/2005/8/layout/chevron2"/>
    <dgm:cxn modelId="{962D8916-47AD-4A4E-83A0-224393EA298E}" type="presParOf" srcId="{8A510A02-EF1F-4ECE-8937-562470743705}" destId="{80CFF175-608C-4E6E-8BBA-124F04B33050}" srcOrd="1" destOrd="0" presId="urn:microsoft.com/office/officeart/2005/8/layout/chevron2"/>
    <dgm:cxn modelId="{8E9A88A4-99A0-4F30-AD3F-B48F21EC4F0F}" type="presParOf" srcId="{A682A088-2E6C-4975-98A5-A6DF550AAD8A}" destId="{E3B2AC34-5D5D-46D7-96CF-6396F35E1AB8}" srcOrd="3" destOrd="0" presId="urn:microsoft.com/office/officeart/2005/8/layout/chevron2"/>
    <dgm:cxn modelId="{F748E9D7-FAA7-4730-9D6B-EDEC0510B1B3}" type="presParOf" srcId="{A682A088-2E6C-4975-98A5-A6DF550AAD8A}" destId="{4F7E9264-1EC5-4247-96A7-708748E7E40B}" srcOrd="4" destOrd="0" presId="urn:microsoft.com/office/officeart/2005/8/layout/chevron2"/>
    <dgm:cxn modelId="{4CD62695-8E6C-4160-B63D-69B9376E8047}" type="presParOf" srcId="{4F7E9264-1EC5-4247-96A7-708748E7E40B}" destId="{AC0E1769-8072-4759-8724-923BBEB4B3C2}" srcOrd="0" destOrd="0" presId="urn:microsoft.com/office/officeart/2005/8/layout/chevron2"/>
    <dgm:cxn modelId="{2BE3A1E2-2117-4268-ACEE-215A2AA74BEF}" type="presParOf" srcId="{4F7E9264-1EC5-4247-96A7-708748E7E40B}" destId="{77BC10AD-36D9-4FB7-976D-1B345F46B1E8}" srcOrd="1" destOrd="0" presId="urn:microsoft.com/office/officeart/2005/8/layout/chevron2"/>
    <dgm:cxn modelId="{5257E772-29E1-4200-85D6-AE0ED95EC782}" type="presParOf" srcId="{A682A088-2E6C-4975-98A5-A6DF550AAD8A}" destId="{91B2AC07-4C5B-4B73-AD20-A654388F937A}" srcOrd="5" destOrd="0" presId="urn:microsoft.com/office/officeart/2005/8/layout/chevron2"/>
    <dgm:cxn modelId="{A0588CAD-EBB8-4559-B054-FEDD5D7AEC34}" type="presParOf" srcId="{A682A088-2E6C-4975-98A5-A6DF550AAD8A}" destId="{99A680B0-EB45-4FF1-9830-3CD7F20026C2}" srcOrd="6" destOrd="0" presId="urn:microsoft.com/office/officeart/2005/8/layout/chevron2"/>
    <dgm:cxn modelId="{7AAFB888-8E51-4D23-ABD8-522D07F60D61}" type="presParOf" srcId="{99A680B0-EB45-4FF1-9830-3CD7F20026C2}" destId="{BFEDEBF1-E328-4BF6-B314-917BF509D6B5}" srcOrd="0" destOrd="0" presId="urn:microsoft.com/office/officeart/2005/8/layout/chevron2"/>
    <dgm:cxn modelId="{580CFE9F-C36D-4A46-B7AF-7264C392689B}" type="presParOf" srcId="{99A680B0-EB45-4FF1-9830-3CD7F20026C2}" destId="{86EF4EF3-A101-4F54-B741-310007AF8640}" srcOrd="1" destOrd="0" presId="urn:microsoft.com/office/officeart/2005/8/layout/chevron2"/>
    <dgm:cxn modelId="{447410A8-4149-4BA6-BDFC-D2EF640D8180}" type="presParOf" srcId="{A682A088-2E6C-4975-98A5-A6DF550AAD8A}" destId="{ECE68B51-637A-4CE7-B058-213ED00D8DF9}" srcOrd="7" destOrd="0" presId="urn:microsoft.com/office/officeart/2005/8/layout/chevron2"/>
    <dgm:cxn modelId="{9E664757-B20E-4A6D-8C22-2A47E9C3A6B5}" type="presParOf" srcId="{A682A088-2E6C-4975-98A5-A6DF550AAD8A}" destId="{C6923D24-77F5-4879-B868-F42E4160494F}" srcOrd="8" destOrd="0" presId="urn:microsoft.com/office/officeart/2005/8/layout/chevron2"/>
    <dgm:cxn modelId="{DB838232-FB69-458E-97AC-3CBCAF40669F}" type="presParOf" srcId="{C6923D24-77F5-4879-B868-F42E4160494F}" destId="{5655CA95-2647-44A2-9838-193DE1FF05ED}" srcOrd="0" destOrd="0" presId="urn:microsoft.com/office/officeart/2005/8/layout/chevron2"/>
    <dgm:cxn modelId="{927E7001-4211-43E9-BA65-B3B151DF22FF}" type="presParOf" srcId="{C6923D24-77F5-4879-B868-F42E4160494F}" destId="{EED88A22-5C28-490D-819B-1E35F66A8949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07D60BE-70DD-4F14-9915-8978736F06B5}">
      <dsp:nvSpPr>
        <dsp:cNvPr id="0" name=""/>
        <dsp:cNvSpPr/>
      </dsp:nvSpPr>
      <dsp:spPr>
        <a:xfrm rot="5400000">
          <a:off x="-5109" y="-183098"/>
          <a:ext cx="1460250" cy="1995828"/>
        </a:xfrm>
        <a:prstGeom prst="chevron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845" tIns="29845" rIns="29845" bIns="29845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4700" kern="1200" dirty="0">
            <a:latin typeface="+mn-lt"/>
          </a:endParaRPr>
        </a:p>
      </dsp:txBody>
      <dsp:txXfrm rot="5400000">
        <a:off x="-5109" y="-183098"/>
        <a:ext cx="1460250" cy="1995828"/>
      </dsp:txXfrm>
    </dsp:sp>
    <dsp:sp modelId="{3596E161-3D98-4AF7-988A-68F358357D55}">
      <dsp:nvSpPr>
        <dsp:cNvPr id="0" name=""/>
        <dsp:cNvSpPr/>
      </dsp:nvSpPr>
      <dsp:spPr>
        <a:xfrm rot="5400000">
          <a:off x="3718437" y="-2433864"/>
          <a:ext cx="949163" cy="598626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800" b="1" kern="1200" dirty="0" smtClean="0">
              <a:latin typeface="+mn-lt"/>
            </a:rPr>
            <a:t>Göktürk Alfabesi (</a:t>
          </a:r>
          <a:r>
            <a:rPr lang="tr-TR" sz="2800" b="1" i="0" kern="1200" dirty="0" smtClean="0">
              <a:latin typeface="+mn-lt"/>
            </a:rPr>
            <a:t>VII-IX. Yüzyıllar)</a:t>
          </a:r>
          <a:endParaRPr lang="tr-TR" sz="2800" b="1" kern="1200" dirty="0">
            <a:latin typeface="+mn-lt"/>
          </a:endParaRPr>
        </a:p>
      </dsp:txBody>
      <dsp:txXfrm rot="5400000">
        <a:off x="3718437" y="-2433864"/>
        <a:ext cx="949163" cy="5986264"/>
      </dsp:txXfrm>
    </dsp:sp>
    <dsp:sp modelId="{8D661C79-DCA6-46FC-AB2F-50ADC412C8CC}">
      <dsp:nvSpPr>
        <dsp:cNvPr id="0" name=""/>
        <dsp:cNvSpPr/>
      </dsp:nvSpPr>
      <dsp:spPr>
        <a:xfrm rot="5400000">
          <a:off x="34050" y="1045735"/>
          <a:ext cx="1460250" cy="2074147"/>
        </a:xfrm>
        <a:prstGeom prst="chevron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accent3">
              <a:hueOff val="2812566"/>
              <a:satOff val="-4220"/>
              <a:lumOff val="-68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115" tIns="31115" rIns="31115" bIns="31115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4900" kern="1200" dirty="0">
            <a:latin typeface="+mn-lt"/>
          </a:endParaRPr>
        </a:p>
      </dsp:txBody>
      <dsp:txXfrm rot="5400000">
        <a:off x="34050" y="1045735"/>
        <a:ext cx="1460250" cy="2074147"/>
      </dsp:txXfrm>
    </dsp:sp>
    <dsp:sp modelId="{80CFF175-608C-4E6E-8BBA-124F04B33050}">
      <dsp:nvSpPr>
        <dsp:cNvPr id="0" name=""/>
        <dsp:cNvSpPr/>
      </dsp:nvSpPr>
      <dsp:spPr>
        <a:xfrm rot="5400000">
          <a:off x="3793814" y="-1092458"/>
          <a:ext cx="949163" cy="598626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2812566"/>
              <a:satOff val="-4220"/>
              <a:lumOff val="-68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800" b="1" kern="1200" dirty="0" smtClean="0">
              <a:latin typeface="+mn-lt"/>
            </a:rPr>
            <a:t>Uygur Alfabesi (</a:t>
          </a:r>
          <a:r>
            <a:rPr lang="tr-TR" sz="2800" b="1" i="0" kern="1200" dirty="0" smtClean="0">
              <a:latin typeface="+mn-lt"/>
            </a:rPr>
            <a:t>VIII-XVIII.y.y)</a:t>
          </a:r>
          <a:endParaRPr lang="tr-TR" sz="2800" b="1" kern="1200" dirty="0">
            <a:latin typeface="+mn-lt"/>
          </a:endParaRPr>
        </a:p>
      </dsp:txBody>
      <dsp:txXfrm rot="5400000">
        <a:off x="3793814" y="-1092458"/>
        <a:ext cx="949163" cy="5986264"/>
      </dsp:txXfrm>
    </dsp:sp>
    <dsp:sp modelId="{AC0E1769-8072-4759-8724-923BBEB4B3C2}">
      <dsp:nvSpPr>
        <dsp:cNvPr id="0" name=""/>
        <dsp:cNvSpPr/>
      </dsp:nvSpPr>
      <dsp:spPr>
        <a:xfrm rot="5400000">
          <a:off x="214617" y="2476022"/>
          <a:ext cx="1460250" cy="2070058"/>
        </a:xfrm>
        <a:prstGeom prst="chevron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25400" cap="flat" cmpd="sng" algn="ctr">
          <a:solidFill>
            <a:schemeClr val="accent3">
              <a:hueOff val="5625132"/>
              <a:satOff val="-8440"/>
              <a:lumOff val="-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115" tIns="31115" rIns="31115" bIns="31115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4900" kern="1200" dirty="0">
            <a:latin typeface="+mn-lt"/>
          </a:endParaRPr>
        </a:p>
      </dsp:txBody>
      <dsp:txXfrm rot="5400000">
        <a:off x="214617" y="2476022"/>
        <a:ext cx="1460250" cy="2070058"/>
      </dsp:txXfrm>
    </dsp:sp>
    <dsp:sp modelId="{77BC10AD-36D9-4FB7-976D-1B345F46B1E8}">
      <dsp:nvSpPr>
        <dsp:cNvPr id="0" name=""/>
        <dsp:cNvSpPr/>
      </dsp:nvSpPr>
      <dsp:spPr>
        <a:xfrm rot="5400000">
          <a:off x="3791770" y="248957"/>
          <a:ext cx="949163" cy="598626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5625132"/>
              <a:satOff val="-8440"/>
              <a:lumOff val="-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800" b="1" kern="1200" dirty="0" smtClean="0">
              <a:latin typeface="+mn-lt"/>
            </a:rPr>
            <a:t>Kiril Alfabesi (</a:t>
          </a:r>
          <a:r>
            <a:rPr lang="tr-TR" sz="2800" b="1" i="0" kern="1200" dirty="0" smtClean="0">
              <a:latin typeface="+mn-lt"/>
            </a:rPr>
            <a:t>XX. yüzyıl başlarından itibaren)</a:t>
          </a:r>
          <a:endParaRPr lang="tr-TR" sz="2800" b="1" kern="1200" dirty="0">
            <a:latin typeface="+mn-lt"/>
          </a:endParaRPr>
        </a:p>
      </dsp:txBody>
      <dsp:txXfrm rot="5400000">
        <a:off x="3791770" y="248957"/>
        <a:ext cx="949163" cy="5986264"/>
      </dsp:txXfrm>
    </dsp:sp>
    <dsp:sp modelId="{BFEDEBF1-E328-4BF6-B314-917BF509D6B5}">
      <dsp:nvSpPr>
        <dsp:cNvPr id="0" name=""/>
        <dsp:cNvSpPr/>
      </dsp:nvSpPr>
      <dsp:spPr>
        <a:xfrm rot="5400000">
          <a:off x="17307" y="3754859"/>
          <a:ext cx="1460250" cy="2040661"/>
        </a:xfrm>
        <a:prstGeom prst="chevron">
          <a:avLst/>
        </a:prstGeom>
        <a:blipFill rotWithShape="0">
          <a:blip xmlns:r="http://schemas.openxmlformats.org/officeDocument/2006/relationships" r:embed="rId4"/>
          <a:stretch>
            <a:fillRect/>
          </a:stretch>
        </a:blipFill>
        <a:ln w="25400" cap="flat" cmpd="sng" algn="ctr">
          <a:solidFill>
            <a:schemeClr val="accent3">
              <a:hueOff val="8437698"/>
              <a:satOff val="-12660"/>
              <a:lumOff val="-205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40005" rIns="40005" bIns="40005" numCol="1" spcCol="1270" anchor="ctr" anchorCtr="0">
          <a:noAutofit/>
        </a:bodyPr>
        <a:lstStyle/>
        <a:p>
          <a:pPr lvl="0" algn="ctr" defTabSz="2800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6300" kern="1200" dirty="0">
            <a:latin typeface="+mn-lt"/>
          </a:endParaRPr>
        </a:p>
      </dsp:txBody>
      <dsp:txXfrm rot="5400000">
        <a:off x="17307" y="3754859"/>
        <a:ext cx="1460250" cy="2040661"/>
      </dsp:txXfrm>
    </dsp:sp>
    <dsp:sp modelId="{86EF4EF3-A101-4F54-B741-310007AF8640}">
      <dsp:nvSpPr>
        <dsp:cNvPr id="0" name=""/>
        <dsp:cNvSpPr/>
      </dsp:nvSpPr>
      <dsp:spPr>
        <a:xfrm rot="5400000">
          <a:off x="3777071" y="1424991"/>
          <a:ext cx="949163" cy="598626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8437698"/>
              <a:satOff val="-12660"/>
              <a:lumOff val="-205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800" b="1" kern="1200" dirty="0" smtClean="0">
              <a:latin typeface="+mn-lt"/>
              <a:cs typeface="Aharoni" pitchFamily="2" charset="-79"/>
            </a:rPr>
            <a:t>Arap Alfabesi(</a:t>
          </a:r>
          <a:r>
            <a:rPr lang="tr-TR" sz="2800" b="1" i="0" kern="1200" dirty="0" smtClean="0">
              <a:latin typeface="+mn-lt"/>
              <a:cs typeface="Aharoni" pitchFamily="2" charset="-79"/>
            </a:rPr>
            <a:t>XI-XX. Yüzyıllar)</a:t>
          </a:r>
          <a:endParaRPr lang="tr-TR" sz="2800" b="1" kern="1200" dirty="0">
            <a:latin typeface="+mn-lt"/>
            <a:cs typeface="Aharoni" pitchFamily="2" charset="-79"/>
          </a:endParaRPr>
        </a:p>
      </dsp:txBody>
      <dsp:txXfrm rot="5400000">
        <a:off x="3777071" y="1424991"/>
        <a:ext cx="949163" cy="5986264"/>
      </dsp:txXfrm>
    </dsp:sp>
    <dsp:sp modelId="{5655CA95-2647-44A2-9838-193DE1FF05ED}">
      <dsp:nvSpPr>
        <dsp:cNvPr id="0" name=""/>
        <dsp:cNvSpPr/>
      </dsp:nvSpPr>
      <dsp:spPr>
        <a:xfrm rot="5400000">
          <a:off x="53860" y="5064497"/>
          <a:ext cx="1460250" cy="2113767"/>
        </a:xfrm>
        <a:prstGeom prst="chevron">
          <a:avLst/>
        </a:prstGeom>
        <a:blipFill rotWithShape="0">
          <a:blip xmlns:r="http://schemas.openxmlformats.org/officeDocument/2006/relationships" r:embed="rId5"/>
          <a:stretch>
            <a:fillRect/>
          </a:stretch>
        </a:blipFill>
        <a:ln w="25400" cap="flat" cmpd="sng" algn="ctr">
          <a:solidFill>
            <a:schemeClr val="accent3">
              <a:hueOff val="11250264"/>
              <a:satOff val="-16880"/>
              <a:lumOff val="-274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40005" rIns="40005" bIns="40005" numCol="1" spcCol="1270" anchor="ctr" anchorCtr="0">
          <a:noAutofit/>
        </a:bodyPr>
        <a:lstStyle/>
        <a:p>
          <a:pPr lvl="0" algn="ctr" defTabSz="2800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6300" kern="1200" dirty="0">
            <a:latin typeface="+mn-lt"/>
          </a:endParaRPr>
        </a:p>
      </dsp:txBody>
      <dsp:txXfrm rot="5400000">
        <a:off x="53860" y="5064497"/>
        <a:ext cx="1460250" cy="2113767"/>
      </dsp:txXfrm>
    </dsp:sp>
    <dsp:sp modelId="{EED88A22-5C28-490D-819B-1E35F66A8949}">
      <dsp:nvSpPr>
        <dsp:cNvPr id="0" name=""/>
        <dsp:cNvSpPr/>
      </dsp:nvSpPr>
      <dsp:spPr>
        <a:xfrm rot="5400000">
          <a:off x="3809373" y="2873359"/>
          <a:ext cx="949163" cy="598626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11250264"/>
              <a:satOff val="-16880"/>
              <a:lumOff val="-274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tr-TR" sz="2300" kern="1200" dirty="0">
            <a:latin typeface="+mn-lt"/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800" b="1" kern="1200" dirty="0" smtClean="0">
              <a:latin typeface="+mn-lt"/>
            </a:rPr>
            <a:t>Latin Alfabesi(</a:t>
          </a:r>
          <a:r>
            <a:rPr lang="tr-TR" sz="2800" b="1" i="0" kern="1200" dirty="0" smtClean="0">
              <a:latin typeface="+mn-lt"/>
            </a:rPr>
            <a:t>XX. yüzyıl başlarından itibaren)</a:t>
          </a:r>
          <a:endParaRPr lang="tr-TR" sz="2800" b="1" kern="1200" dirty="0">
            <a:latin typeface="+mn-lt"/>
          </a:endParaRPr>
        </a:p>
      </dsp:txBody>
      <dsp:txXfrm rot="5400000">
        <a:off x="3809373" y="2873359"/>
        <a:ext cx="949163" cy="59862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20.1.2017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20.1.2017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20.1.2017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20.1.2017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20.1.2017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20.1.2017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20.1.2017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20.1.2017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20.1.2017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20.1.2017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20.1.2017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20.1.2017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Geleceğin Okuryazarlarını Yetiştiren Öğretmen Eğitimi</a:t>
            </a:r>
            <a:endParaRPr lang="tr-TR" dirty="0"/>
          </a:p>
        </p:txBody>
      </p:sp>
      <p:pic>
        <p:nvPicPr>
          <p:cNvPr id="4" name="3 İçerik Yer Tutucusu" descr="logooo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86000" y="1988839"/>
            <a:ext cx="4572000" cy="381744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Dijital tarih şeridi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Seher </a:t>
            </a:r>
            <a:r>
              <a:rPr lang="tr-TR" dirty="0" err="1" smtClean="0"/>
              <a:t>Aygün</a:t>
            </a:r>
            <a:r>
              <a:rPr lang="tr-TR" dirty="0" smtClean="0"/>
              <a:t> </a:t>
            </a:r>
          </a:p>
          <a:p>
            <a:r>
              <a:rPr lang="tr-TR" dirty="0" smtClean="0"/>
              <a:t>Bilge ANT</a:t>
            </a:r>
          </a:p>
          <a:p>
            <a:r>
              <a:rPr lang="tr-TR" dirty="0" smtClean="0"/>
              <a:t>Sema Yılmaz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yagram"/>
          <p:cNvGraphicFramePr/>
          <p:nvPr/>
        </p:nvGraphicFramePr>
        <p:xfrm>
          <a:off x="899592" y="0"/>
          <a:ext cx="700844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47</Words>
  <Application>Microsoft Office PowerPoint</Application>
  <PresentationFormat>Ekran Gösterisi (4:3)</PresentationFormat>
  <Paragraphs>10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4" baseType="lpstr">
      <vt:lpstr>Ofis Teması</vt:lpstr>
      <vt:lpstr>Geleceğin Okuryazarlarını Yetiştiren Öğretmen Eğitimi</vt:lpstr>
      <vt:lpstr>Dijital tarih şeridi</vt:lpstr>
      <vt:lpstr>Slayt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BilgeAnt</dc:creator>
  <cp:lastModifiedBy>BilgeAnt</cp:lastModifiedBy>
  <cp:revision>3</cp:revision>
  <dcterms:created xsi:type="dcterms:W3CDTF">2017-01-20T08:28:48Z</dcterms:created>
  <dcterms:modified xsi:type="dcterms:W3CDTF">2017-01-20T08:58:31Z</dcterms:modified>
</cp:coreProperties>
</file>